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21383625" cx="15119350"/>
  <p:notesSz cx="7559675" cy="106918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n"/>
          <p:cNvSpPr/>
          <p:nvPr/>
        </p:nvSpPr>
        <p:spPr>
          <a:xfrm>
            <a:off x="0" y="0"/>
            <a:ext cx="7559700" cy="10691700"/>
          </a:xfrm>
          <a:prstGeom prst="roundRect">
            <a:avLst>
              <a:gd fmla="val 4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n"/>
          <p:cNvSpPr/>
          <p:nvPr/>
        </p:nvSpPr>
        <p:spPr>
          <a:xfrm>
            <a:off x="0" y="0"/>
            <a:ext cx="7559700" cy="10691700"/>
          </a:xfrm>
          <a:prstGeom prst="roundRect">
            <a:avLst>
              <a:gd fmla="val 4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n"/>
          <p:cNvSpPr/>
          <p:nvPr/>
        </p:nvSpPr>
        <p:spPr>
          <a:xfrm>
            <a:off x="0" y="0"/>
            <a:ext cx="7559700" cy="10691700"/>
          </a:xfrm>
          <a:prstGeom prst="roundRect">
            <a:avLst>
              <a:gd fmla="val 4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n"/>
          <p:cNvSpPr/>
          <p:nvPr/>
        </p:nvSpPr>
        <p:spPr>
          <a:xfrm>
            <a:off x="0" y="0"/>
            <a:ext cx="7559700" cy="10691700"/>
          </a:xfrm>
          <a:prstGeom prst="roundRect">
            <a:avLst>
              <a:gd fmla="val 4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n"/>
          <p:cNvSpPr/>
          <p:nvPr/>
        </p:nvSpPr>
        <p:spPr>
          <a:xfrm>
            <a:off x="0" y="0"/>
            <a:ext cx="7559700" cy="10691700"/>
          </a:xfrm>
          <a:prstGeom prst="roundRect">
            <a:avLst>
              <a:gd fmla="val 4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n"/>
          <p:cNvSpPr/>
          <p:nvPr/>
        </p:nvSpPr>
        <p:spPr>
          <a:xfrm>
            <a:off x="0" y="0"/>
            <a:ext cx="7559700" cy="10691700"/>
          </a:xfrm>
          <a:prstGeom prst="roundRect">
            <a:avLst>
              <a:gd fmla="val 4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n"/>
          <p:cNvSpPr/>
          <p:nvPr/>
        </p:nvSpPr>
        <p:spPr>
          <a:xfrm>
            <a:off x="0" y="0"/>
            <a:ext cx="7559700" cy="10691700"/>
          </a:xfrm>
          <a:prstGeom prst="roundRect">
            <a:avLst>
              <a:gd fmla="val 4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n"/>
          <p:cNvSpPr/>
          <p:nvPr/>
        </p:nvSpPr>
        <p:spPr>
          <a:xfrm>
            <a:off x="0" y="0"/>
            <a:ext cx="7559700" cy="10691700"/>
          </a:xfrm>
          <a:prstGeom prst="roundRect">
            <a:avLst>
              <a:gd fmla="val 4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n"/>
          <p:cNvSpPr/>
          <p:nvPr/>
        </p:nvSpPr>
        <p:spPr>
          <a:xfrm>
            <a:off x="0" y="0"/>
            <a:ext cx="7559700" cy="10691700"/>
          </a:xfrm>
          <a:prstGeom prst="roundRect">
            <a:avLst>
              <a:gd fmla="val 4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n"/>
          <p:cNvSpPr/>
          <p:nvPr/>
        </p:nvSpPr>
        <p:spPr>
          <a:xfrm>
            <a:off x="0" y="0"/>
            <a:ext cx="7559700" cy="10691700"/>
          </a:xfrm>
          <a:prstGeom prst="roundRect">
            <a:avLst>
              <a:gd fmla="val 4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n"/>
          <p:cNvSpPr/>
          <p:nvPr>
            <p:ph idx="2" type="sldImg"/>
          </p:nvPr>
        </p:nvSpPr>
        <p:spPr>
          <a:xfrm>
            <a:off x="215900" y="812800"/>
            <a:ext cx="7110300" cy="3990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5" name="Google Shape;105;n"/>
          <p:cNvSpPr txBox="1"/>
          <p:nvPr>
            <p:ph idx="1" type="body"/>
          </p:nvPr>
        </p:nvSpPr>
        <p:spPr>
          <a:xfrm>
            <a:off x="755650" y="5078412"/>
            <a:ext cx="6030900" cy="479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06" name="Google Shape;106;n"/>
          <p:cNvSpPr txBox="1"/>
          <p:nvPr/>
        </p:nvSpPr>
        <p:spPr>
          <a:xfrm>
            <a:off x="0" y="0"/>
            <a:ext cx="3268800" cy="5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n"/>
          <p:cNvSpPr txBox="1"/>
          <p:nvPr/>
        </p:nvSpPr>
        <p:spPr>
          <a:xfrm>
            <a:off x="4278312" y="0"/>
            <a:ext cx="3268800" cy="5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n"/>
          <p:cNvSpPr txBox="1"/>
          <p:nvPr/>
        </p:nvSpPr>
        <p:spPr>
          <a:xfrm>
            <a:off x="0" y="10156825"/>
            <a:ext cx="3268800" cy="5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n"/>
          <p:cNvSpPr txBox="1"/>
          <p:nvPr>
            <p:ph idx="12" type="sldNum"/>
          </p:nvPr>
        </p:nvSpPr>
        <p:spPr>
          <a:xfrm>
            <a:off x="4278312" y="10156825"/>
            <a:ext cx="3264000" cy="517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:notes"/>
          <p:cNvSpPr txBox="1"/>
          <p:nvPr/>
        </p:nvSpPr>
        <p:spPr>
          <a:xfrm>
            <a:off x="4278312" y="10156825"/>
            <a:ext cx="3264000" cy="517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0" i="0" lang="en-US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153" name="Google Shape;153;p1:notes"/>
          <p:cNvSpPr txBox="1"/>
          <p:nvPr/>
        </p:nvSpPr>
        <p:spPr>
          <a:xfrm>
            <a:off x="4278312" y="10156825"/>
            <a:ext cx="3268800" cy="5223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0" i="0" lang="en-US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154" name="Google Shape;154;p1:notes"/>
          <p:cNvSpPr/>
          <p:nvPr>
            <p:ph idx="2" type="sldImg"/>
          </p:nvPr>
        </p:nvSpPr>
        <p:spPr>
          <a:xfrm>
            <a:off x="2362200" y="812800"/>
            <a:ext cx="2835300" cy="4008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155" name="Google Shape;155;p1:notes"/>
          <p:cNvSpPr txBox="1"/>
          <p:nvPr/>
        </p:nvSpPr>
        <p:spPr>
          <a:xfrm>
            <a:off x="755650" y="5078412"/>
            <a:ext cx="6048300" cy="481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1:notes"/>
          <p:cNvSpPr txBox="1"/>
          <p:nvPr>
            <p:ph idx="1" type="body"/>
          </p:nvPr>
        </p:nvSpPr>
        <p:spPr>
          <a:xfrm>
            <a:off x="755650" y="5078412"/>
            <a:ext cx="6030900" cy="4794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1"/>
          <p:cNvSpPr txBox="1"/>
          <p:nvPr>
            <p:ph type="title"/>
          </p:nvPr>
        </p:nvSpPr>
        <p:spPr>
          <a:xfrm>
            <a:off x="1079500" y="1184275"/>
            <a:ext cx="12942900" cy="343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rtl="0" algn="ctr">
              <a:lnSpc>
                <a:spcPct val="93000"/>
              </a:lnSpc>
              <a:spcBef>
                <a:spcPts val="25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93000"/>
              </a:lnSpc>
              <a:spcBef>
                <a:spcPts val="25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93000"/>
              </a:lnSpc>
              <a:spcBef>
                <a:spcPts val="25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93000"/>
              </a:lnSpc>
              <a:spcBef>
                <a:spcPts val="25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93000"/>
              </a:lnSpc>
              <a:spcBef>
                <a:spcPts val="25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93000"/>
              </a:lnSpc>
              <a:spcBef>
                <a:spcPts val="25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93000"/>
              </a:lnSpc>
              <a:spcBef>
                <a:spcPts val="25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93000"/>
              </a:lnSpc>
              <a:spcBef>
                <a:spcPts val="25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93000"/>
              </a:lnSpc>
              <a:spcBef>
                <a:spcPts val="25"/>
              </a:spcBef>
              <a:spcAft>
                <a:spcPts val="25"/>
              </a:spcAft>
              <a:buSzPts val="1400"/>
              <a:buNone/>
              <a:defRPr/>
            </a:lvl9pPr>
          </a:lstStyle>
          <a:p/>
        </p:txBody>
      </p:sp>
      <p:sp>
        <p:nvSpPr>
          <p:cNvPr id="147" name="Google Shape;147;p11"/>
          <p:cNvSpPr txBox="1"/>
          <p:nvPr>
            <p:ph idx="1" type="body"/>
          </p:nvPr>
        </p:nvSpPr>
        <p:spPr>
          <a:xfrm>
            <a:off x="1079500" y="5194300"/>
            <a:ext cx="12942900" cy="11966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04025">
            <a:noAutofit/>
          </a:bodyPr>
          <a:lstStyle>
            <a:lvl1pPr indent="-228600" lvl="0" marL="457200" rtl="0" algn="l">
              <a:lnSpc>
                <a:spcPct val="93000"/>
              </a:lnSpc>
              <a:spcBef>
                <a:spcPts val="5188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rtl="0" algn="l">
              <a:lnSpc>
                <a:spcPct val="93000"/>
              </a:lnSpc>
              <a:spcBef>
                <a:spcPts val="4163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rtl="0" algn="l">
              <a:lnSpc>
                <a:spcPct val="93000"/>
              </a:lnSpc>
              <a:spcBef>
                <a:spcPts val="3125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rtl="0" algn="l">
              <a:lnSpc>
                <a:spcPct val="93000"/>
              </a:lnSpc>
              <a:spcBef>
                <a:spcPts val="2088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rtl="0" algn="l">
              <a:lnSpc>
                <a:spcPct val="93000"/>
              </a:lnSpc>
              <a:spcBef>
                <a:spcPts val="1063"/>
              </a:spcBef>
              <a:spcAft>
                <a:spcPts val="0"/>
              </a:spcAft>
              <a:buSzPts val="1400"/>
              <a:buNone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2"/>
          <p:cNvSpPr txBox="1"/>
          <p:nvPr>
            <p:ph type="ctrTitle"/>
          </p:nvPr>
        </p:nvSpPr>
        <p:spPr>
          <a:xfrm>
            <a:off x="1890713" y="3498850"/>
            <a:ext cx="11339400" cy="7445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ctr">
              <a:lnSpc>
                <a:spcPct val="93000"/>
              </a:lnSpc>
              <a:spcBef>
                <a:spcPts val="25"/>
              </a:spcBef>
              <a:spcAft>
                <a:spcPts val="0"/>
              </a:spcAft>
              <a:buSzPts val="1400"/>
              <a:buNone/>
              <a:defRPr sz="6000"/>
            </a:lvl1pPr>
            <a:lvl2pPr lvl="1" rtl="0" algn="ctr">
              <a:lnSpc>
                <a:spcPct val="93000"/>
              </a:lnSpc>
              <a:spcBef>
                <a:spcPts val="25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93000"/>
              </a:lnSpc>
              <a:spcBef>
                <a:spcPts val="25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93000"/>
              </a:lnSpc>
              <a:spcBef>
                <a:spcPts val="25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93000"/>
              </a:lnSpc>
              <a:spcBef>
                <a:spcPts val="25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93000"/>
              </a:lnSpc>
              <a:spcBef>
                <a:spcPts val="25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93000"/>
              </a:lnSpc>
              <a:spcBef>
                <a:spcPts val="25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93000"/>
              </a:lnSpc>
              <a:spcBef>
                <a:spcPts val="25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93000"/>
              </a:lnSpc>
              <a:spcBef>
                <a:spcPts val="25"/>
              </a:spcBef>
              <a:spcAft>
                <a:spcPts val="25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p12"/>
          <p:cNvSpPr txBox="1"/>
          <p:nvPr>
            <p:ph idx="1" type="subTitle"/>
          </p:nvPr>
        </p:nvSpPr>
        <p:spPr>
          <a:xfrm>
            <a:off x="1890713" y="11231563"/>
            <a:ext cx="11339400" cy="5162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04025">
            <a:noAutofit/>
          </a:bodyPr>
          <a:lstStyle>
            <a:lvl1pPr lvl="0" rtl="0" algn="ctr">
              <a:lnSpc>
                <a:spcPct val="93000"/>
              </a:lnSpc>
              <a:spcBef>
                <a:spcPts val="5188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 algn="ctr">
              <a:lnSpc>
                <a:spcPct val="93000"/>
              </a:lnSpc>
              <a:spcBef>
                <a:spcPts val="4163"/>
              </a:spcBef>
              <a:spcAft>
                <a:spcPts val="0"/>
              </a:spcAft>
              <a:buSzPts val="2000"/>
              <a:buNone/>
              <a:defRPr sz="2000"/>
            </a:lvl2pPr>
            <a:lvl3pPr lvl="2" rtl="0" algn="ctr">
              <a:lnSpc>
                <a:spcPct val="93000"/>
              </a:lnSpc>
              <a:spcBef>
                <a:spcPts val="3125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 algn="ctr">
              <a:lnSpc>
                <a:spcPct val="93000"/>
              </a:lnSpc>
              <a:spcBef>
                <a:spcPts val="2088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 algn="ctr">
              <a:lnSpc>
                <a:spcPct val="93000"/>
              </a:lnSpc>
              <a:spcBef>
                <a:spcPts val="1063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o e Título Vertical" type="vertTitleAndTx">
  <p:cSld name="VERTICAL_TITLE_AND_VERTICAL_TEXT"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3"/>
          <p:cNvSpPr txBox="1"/>
          <p:nvPr>
            <p:ph type="title"/>
          </p:nvPr>
        </p:nvSpPr>
        <p:spPr>
          <a:xfrm rot="5400000">
            <a:off x="4416538" y="7554925"/>
            <a:ext cx="15976500" cy="323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rtl="0" algn="ctr">
              <a:lnSpc>
                <a:spcPct val="93000"/>
              </a:lnSpc>
              <a:spcBef>
                <a:spcPts val="25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93000"/>
              </a:lnSpc>
              <a:spcBef>
                <a:spcPts val="25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93000"/>
              </a:lnSpc>
              <a:spcBef>
                <a:spcPts val="25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93000"/>
              </a:lnSpc>
              <a:spcBef>
                <a:spcPts val="25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93000"/>
              </a:lnSpc>
              <a:spcBef>
                <a:spcPts val="25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93000"/>
              </a:lnSpc>
              <a:spcBef>
                <a:spcPts val="25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93000"/>
              </a:lnSpc>
              <a:spcBef>
                <a:spcPts val="25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93000"/>
              </a:lnSpc>
              <a:spcBef>
                <a:spcPts val="25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93000"/>
              </a:lnSpc>
              <a:spcBef>
                <a:spcPts val="25"/>
              </a:spcBef>
              <a:spcAft>
                <a:spcPts val="25"/>
              </a:spcAft>
              <a:buSzPts val="1400"/>
              <a:buNone/>
              <a:defRPr/>
            </a:lvl9pPr>
          </a:lstStyle>
          <a:p/>
        </p:txBody>
      </p:sp>
      <p:sp>
        <p:nvSpPr>
          <p:cNvPr id="118" name="Google Shape;118;p3"/>
          <p:cNvSpPr txBox="1"/>
          <p:nvPr>
            <p:ph idx="1" type="body"/>
          </p:nvPr>
        </p:nvSpPr>
        <p:spPr>
          <a:xfrm rot="5400000">
            <a:off x="-2131237" y="4394875"/>
            <a:ext cx="15976500" cy="9555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04025">
            <a:noAutofit/>
          </a:bodyPr>
          <a:lstStyle>
            <a:lvl1pPr indent="-228600" lvl="0" marL="457200" rtl="0" algn="l">
              <a:lnSpc>
                <a:spcPct val="93000"/>
              </a:lnSpc>
              <a:spcBef>
                <a:spcPts val="5188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rtl="0" algn="l">
              <a:lnSpc>
                <a:spcPct val="93000"/>
              </a:lnSpc>
              <a:spcBef>
                <a:spcPts val="4163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rtl="0" algn="l">
              <a:lnSpc>
                <a:spcPct val="93000"/>
              </a:lnSpc>
              <a:spcBef>
                <a:spcPts val="3125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rtl="0" algn="l">
              <a:lnSpc>
                <a:spcPct val="93000"/>
              </a:lnSpc>
              <a:spcBef>
                <a:spcPts val="2088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rtl="0" algn="l">
              <a:lnSpc>
                <a:spcPct val="93000"/>
              </a:lnSpc>
              <a:spcBef>
                <a:spcPts val="1063"/>
              </a:spcBef>
              <a:spcAft>
                <a:spcPts val="0"/>
              </a:spcAft>
              <a:buSzPts val="1400"/>
              <a:buNone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4"/>
          <p:cNvSpPr txBox="1"/>
          <p:nvPr>
            <p:ph type="title"/>
          </p:nvPr>
        </p:nvSpPr>
        <p:spPr>
          <a:xfrm>
            <a:off x="1079500" y="1184275"/>
            <a:ext cx="12942900" cy="343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rtl="0" algn="ctr">
              <a:lnSpc>
                <a:spcPct val="93000"/>
              </a:lnSpc>
              <a:spcBef>
                <a:spcPts val="25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93000"/>
              </a:lnSpc>
              <a:spcBef>
                <a:spcPts val="25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93000"/>
              </a:lnSpc>
              <a:spcBef>
                <a:spcPts val="25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93000"/>
              </a:lnSpc>
              <a:spcBef>
                <a:spcPts val="25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93000"/>
              </a:lnSpc>
              <a:spcBef>
                <a:spcPts val="25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93000"/>
              </a:lnSpc>
              <a:spcBef>
                <a:spcPts val="25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93000"/>
              </a:lnSpc>
              <a:spcBef>
                <a:spcPts val="25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93000"/>
              </a:lnSpc>
              <a:spcBef>
                <a:spcPts val="25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93000"/>
              </a:lnSpc>
              <a:spcBef>
                <a:spcPts val="25"/>
              </a:spcBef>
              <a:spcAft>
                <a:spcPts val="25"/>
              </a:spcAft>
              <a:buSzPts val="1400"/>
              <a:buNone/>
              <a:defRPr/>
            </a:lvl9pPr>
          </a:lstStyle>
          <a:p/>
        </p:txBody>
      </p:sp>
      <p:sp>
        <p:nvSpPr>
          <p:cNvPr id="121" name="Google Shape;121;p4"/>
          <p:cNvSpPr txBox="1"/>
          <p:nvPr>
            <p:ph idx="1" type="body"/>
          </p:nvPr>
        </p:nvSpPr>
        <p:spPr>
          <a:xfrm rot="5400000">
            <a:off x="1567587" y="4706200"/>
            <a:ext cx="11966700" cy="129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04025">
            <a:noAutofit/>
          </a:bodyPr>
          <a:lstStyle>
            <a:lvl1pPr indent="-228600" lvl="0" marL="457200" rtl="0" algn="l">
              <a:lnSpc>
                <a:spcPct val="93000"/>
              </a:lnSpc>
              <a:spcBef>
                <a:spcPts val="5188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rtl="0" algn="l">
              <a:lnSpc>
                <a:spcPct val="93000"/>
              </a:lnSpc>
              <a:spcBef>
                <a:spcPts val="4163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rtl="0" algn="l">
              <a:lnSpc>
                <a:spcPct val="93000"/>
              </a:lnSpc>
              <a:spcBef>
                <a:spcPts val="3125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rtl="0" algn="l">
              <a:lnSpc>
                <a:spcPct val="93000"/>
              </a:lnSpc>
              <a:spcBef>
                <a:spcPts val="2088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rtl="0" algn="l">
              <a:lnSpc>
                <a:spcPct val="93000"/>
              </a:lnSpc>
              <a:spcBef>
                <a:spcPts val="1063"/>
              </a:spcBef>
              <a:spcAft>
                <a:spcPts val="0"/>
              </a:spcAft>
              <a:buSzPts val="1400"/>
              <a:buNone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5"/>
          <p:cNvSpPr txBox="1"/>
          <p:nvPr>
            <p:ph type="title"/>
          </p:nvPr>
        </p:nvSpPr>
        <p:spPr>
          <a:xfrm>
            <a:off x="1041400" y="1425575"/>
            <a:ext cx="4876800" cy="4989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ctr">
              <a:lnSpc>
                <a:spcPct val="93000"/>
              </a:lnSpc>
              <a:spcBef>
                <a:spcPts val="25"/>
              </a:spcBef>
              <a:spcAft>
                <a:spcPts val="0"/>
              </a:spcAft>
              <a:buSzPts val="1400"/>
              <a:buNone/>
              <a:defRPr sz="3200"/>
            </a:lvl1pPr>
            <a:lvl2pPr lvl="1" rtl="0" algn="ctr">
              <a:lnSpc>
                <a:spcPct val="93000"/>
              </a:lnSpc>
              <a:spcBef>
                <a:spcPts val="25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93000"/>
              </a:lnSpc>
              <a:spcBef>
                <a:spcPts val="25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93000"/>
              </a:lnSpc>
              <a:spcBef>
                <a:spcPts val="25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93000"/>
              </a:lnSpc>
              <a:spcBef>
                <a:spcPts val="25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93000"/>
              </a:lnSpc>
              <a:spcBef>
                <a:spcPts val="25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93000"/>
              </a:lnSpc>
              <a:spcBef>
                <a:spcPts val="25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93000"/>
              </a:lnSpc>
              <a:spcBef>
                <a:spcPts val="25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93000"/>
              </a:lnSpc>
              <a:spcBef>
                <a:spcPts val="25"/>
              </a:spcBef>
              <a:spcAft>
                <a:spcPts val="25"/>
              </a:spcAft>
              <a:buSzPts val="1400"/>
              <a:buNone/>
              <a:defRPr/>
            </a:lvl9pPr>
          </a:lstStyle>
          <a:p/>
        </p:txBody>
      </p:sp>
      <p:sp>
        <p:nvSpPr>
          <p:cNvPr id="124" name="Google Shape;124;p5"/>
          <p:cNvSpPr/>
          <p:nvPr>
            <p:ph idx="2" type="pic"/>
          </p:nvPr>
        </p:nvSpPr>
        <p:spPr>
          <a:xfrm>
            <a:off x="6427788" y="3078163"/>
            <a:ext cx="7653300" cy="15197100"/>
          </a:xfrm>
          <a:prstGeom prst="rect">
            <a:avLst/>
          </a:prstGeom>
          <a:noFill/>
          <a:ln>
            <a:noFill/>
          </a:ln>
        </p:spPr>
      </p:sp>
      <p:sp>
        <p:nvSpPr>
          <p:cNvPr id="125" name="Google Shape;125;p5"/>
          <p:cNvSpPr txBox="1"/>
          <p:nvPr>
            <p:ph idx="1" type="body"/>
          </p:nvPr>
        </p:nvSpPr>
        <p:spPr>
          <a:xfrm>
            <a:off x="1041400" y="6415088"/>
            <a:ext cx="4876800" cy="1188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04025">
            <a:noAutofit/>
          </a:bodyPr>
          <a:lstStyle>
            <a:lvl1pPr indent="-228600" lvl="0" marL="457200" rtl="0" algn="l">
              <a:lnSpc>
                <a:spcPct val="93000"/>
              </a:lnSpc>
              <a:spcBef>
                <a:spcPts val="5188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rtl="0" algn="l">
              <a:lnSpc>
                <a:spcPct val="93000"/>
              </a:lnSpc>
              <a:spcBef>
                <a:spcPts val="4163"/>
              </a:spcBef>
              <a:spcAft>
                <a:spcPts val="0"/>
              </a:spcAft>
              <a:buSzPts val="1400"/>
              <a:buNone/>
              <a:defRPr sz="1400"/>
            </a:lvl2pPr>
            <a:lvl3pPr indent="-228600" lvl="2" marL="1371600" rtl="0" algn="l">
              <a:lnSpc>
                <a:spcPct val="93000"/>
              </a:lnSpc>
              <a:spcBef>
                <a:spcPts val="3125"/>
              </a:spcBef>
              <a:spcAft>
                <a:spcPts val="0"/>
              </a:spcAft>
              <a:buSzPts val="1200"/>
              <a:buNone/>
              <a:defRPr sz="1200"/>
            </a:lvl3pPr>
            <a:lvl4pPr indent="-228600" lvl="3" marL="1828800" rtl="0" algn="l">
              <a:lnSpc>
                <a:spcPct val="93000"/>
              </a:lnSpc>
              <a:spcBef>
                <a:spcPts val="2088"/>
              </a:spcBef>
              <a:spcAft>
                <a:spcPts val="0"/>
              </a:spcAft>
              <a:buSzPts val="1000"/>
              <a:buNone/>
              <a:defRPr sz="1000"/>
            </a:lvl4pPr>
            <a:lvl5pPr indent="-228600" lvl="4" marL="2286000" rtl="0" algn="l">
              <a:lnSpc>
                <a:spcPct val="93000"/>
              </a:lnSpc>
              <a:spcBef>
                <a:spcPts val="1063"/>
              </a:spcBef>
              <a:spcAft>
                <a:spcPts val="0"/>
              </a:spcAft>
              <a:buSzPts val="1000"/>
              <a:buNone/>
              <a:defRPr sz="1000"/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6"/>
          <p:cNvSpPr txBox="1"/>
          <p:nvPr>
            <p:ph type="title"/>
          </p:nvPr>
        </p:nvSpPr>
        <p:spPr>
          <a:xfrm>
            <a:off x="1041400" y="1425575"/>
            <a:ext cx="4876800" cy="4989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ctr">
              <a:lnSpc>
                <a:spcPct val="93000"/>
              </a:lnSpc>
              <a:spcBef>
                <a:spcPts val="25"/>
              </a:spcBef>
              <a:spcAft>
                <a:spcPts val="0"/>
              </a:spcAft>
              <a:buSzPts val="1400"/>
              <a:buNone/>
              <a:defRPr sz="3200"/>
            </a:lvl1pPr>
            <a:lvl2pPr lvl="1" rtl="0" algn="ctr">
              <a:lnSpc>
                <a:spcPct val="93000"/>
              </a:lnSpc>
              <a:spcBef>
                <a:spcPts val="25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93000"/>
              </a:lnSpc>
              <a:spcBef>
                <a:spcPts val="25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93000"/>
              </a:lnSpc>
              <a:spcBef>
                <a:spcPts val="25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93000"/>
              </a:lnSpc>
              <a:spcBef>
                <a:spcPts val="25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93000"/>
              </a:lnSpc>
              <a:spcBef>
                <a:spcPts val="25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93000"/>
              </a:lnSpc>
              <a:spcBef>
                <a:spcPts val="25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93000"/>
              </a:lnSpc>
              <a:spcBef>
                <a:spcPts val="25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93000"/>
              </a:lnSpc>
              <a:spcBef>
                <a:spcPts val="25"/>
              </a:spcBef>
              <a:spcAft>
                <a:spcPts val="25"/>
              </a:spcAft>
              <a:buSzPts val="1400"/>
              <a:buNone/>
              <a:defRPr/>
            </a:lvl9pPr>
          </a:lstStyle>
          <a:p/>
        </p:txBody>
      </p:sp>
      <p:sp>
        <p:nvSpPr>
          <p:cNvPr id="128" name="Google Shape;128;p6"/>
          <p:cNvSpPr txBox="1"/>
          <p:nvPr>
            <p:ph idx="1" type="body"/>
          </p:nvPr>
        </p:nvSpPr>
        <p:spPr>
          <a:xfrm>
            <a:off x="6427788" y="3078163"/>
            <a:ext cx="7653300" cy="15197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04025">
            <a:noAutofit/>
          </a:bodyPr>
          <a:lstStyle>
            <a:lvl1pPr indent="-228600" lvl="0" marL="457200" rtl="0" algn="l">
              <a:lnSpc>
                <a:spcPct val="93000"/>
              </a:lnSpc>
              <a:spcBef>
                <a:spcPts val="5188"/>
              </a:spcBef>
              <a:spcAft>
                <a:spcPts val="0"/>
              </a:spcAft>
              <a:buSzPts val="1400"/>
              <a:buNone/>
              <a:defRPr sz="3200"/>
            </a:lvl1pPr>
            <a:lvl2pPr indent="-228600" lvl="1" marL="914400" rtl="0" algn="l">
              <a:lnSpc>
                <a:spcPct val="93000"/>
              </a:lnSpc>
              <a:spcBef>
                <a:spcPts val="4163"/>
              </a:spcBef>
              <a:spcAft>
                <a:spcPts val="0"/>
              </a:spcAft>
              <a:buSzPts val="1400"/>
              <a:buNone/>
              <a:defRPr sz="2800"/>
            </a:lvl2pPr>
            <a:lvl3pPr indent="-228600" lvl="2" marL="1371600" rtl="0" algn="l">
              <a:lnSpc>
                <a:spcPct val="93000"/>
              </a:lnSpc>
              <a:spcBef>
                <a:spcPts val="3125"/>
              </a:spcBef>
              <a:spcAft>
                <a:spcPts val="0"/>
              </a:spcAft>
              <a:buSzPts val="1400"/>
              <a:buNone/>
              <a:defRPr sz="2400"/>
            </a:lvl3pPr>
            <a:lvl4pPr indent="-228600" lvl="3" marL="1828800" rtl="0" algn="l">
              <a:lnSpc>
                <a:spcPct val="93000"/>
              </a:lnSpc>
              <a:spcBef>
                <a:spcPts val="2088"/>
              </a:spcBef>
              <a:spcAft>
                <a:spcPts val="0"/>
              </a:spcAft>
              <a:buSzPts val="1400"/>
              <a:buNone/>
              <a:defRPr sz="2000"/>
            </a:lvl4pPr>
            <a:lvl5pPr indent="-228600" lvl="4" marL="2286000" rtl="0" algn="l">
              <a:lnSpc>
                <a:spcPct val="93000"/>
              </a:lnSpc>
              <a:spcBef>
                <a:spcPts val="1063"/>
              </a:spcBef>
              <a:spcAft>
                <a:spcPts val="0"/>
              </a:spcAft>
              <a:buSzPts val="1400"/>
              <a:buNone/>
              <a:defRPr sz="2000"/>
            </a:lvl5pPr>
            <a:lvl6pPr indent="-355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129" name="Google Shape;129;p6"/>
          <p:cNvSpPr txBox="1"/>
          <p:nvPr>
            <p:ph idx="2" type="body"/>
          </p:nvPr>
        </p:nvSpPr>
        <p:spPr>
          <a:xfrm>
            <a:off x="1041400" y="6415088"/>
            <a:ext cx="4876800" cy="1188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04025">
            <a:noAutofit/>
          </a:bodyPr>
          <a:lstStyle>
            <a:lvl1pPr indent="-228600" lvl="0" marL="457200" rtl="0" algn="l">
              <a:lnSpc>
                <a:spcPct val="93000"/>
              </a:lnSpc>
              <a:spcBef>
                <a:spcPts val="5188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rtl="0" algn="l">
              <a:lnSpc>
                <a:spcPct val="93000"/>
              </a:lnSpc>
              <a:spcBef>
                <a:spcPts val="4163"/>
              </a:spcBef>
              <a:spcAft>
                <a:spcPts val="0"/>
              </a:spcAft>
              <a:buSzPts val="1400"/>
              <a:buNone/>
              <a:defRPr sz="1400"/>
            </a:lvl2pPr>
            <a:lvl3pPr indent="-228600" lvl="2" marL="1371600" rtl="0" algn="l">
              <a:lnSpc>
                <a:spcPct val="93000"/>
              </a:lnSpc>
              <a:spcBef>
                <a:spcPts val="3125"/>
              </a:spcBef>
              <a:spcAft>
                <a:spcPts val="0"/>
              </a:spcAft>
              <a:buSzPts val="1200"/>
              <a:buNone/>
              <a:defRPr sz="1200"/>
            </a:lvl3pPr>
            <a:lvl4pPr indent="-228600" lvl="3" marL="1828800" rtl="0" algn="l">
              <a:lnSpc>
                <a:spcPct val="93000"/>
              </a:lnSpc>
              <a:spcBef>
                <a:spcPts val="2088"/>
              </a:spcBef>
              <a:spcAft>
                <a:spcPts val="0"/>
              </a:spcAft>
              <a:buSzPts val="1000"/>
              <a:buNone/>
              <a:defRPr sz="1000"/>
            </a:lvl4pPr>
            <a:lvl5pPr indent="-228600" lvl="4" marL="2286000" rtl="0" algn="l">
              <a:lnSpc>
                <a:spcPct val="93000"/>
              </a:lnSpc>
              <a:spcBef>
                <a:spcPts val="1063"/>
              </a:spcBef>
              <a:spcAft>
                <a:spcPts val="0"/>
              </a:spcAft>
              <a:buSzPts val="1000"/>
              <a:buNone/>
              <a:defRPr sz="1000"/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7"/>
          <p:cNvSpPr txBox="1"/>
          <p:nvPr>
            <p:ph type="title"/>
          </p:nvPr>
        </p:nvSpPr>
        <p:spPr>
          <a:xfrm>
            <a:off x="1079500" y="1184275"/>
            <a:ext cx="12942900" cy="343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rtl="0" algn="ctr">
              <a:lnSpc>
                <a:spcPct val="93000"/>
              </a:lnSpc>
              <a:spcBef>
                <a:spcPts val="25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93000"/>
              </a:lnSpc>
              <a:spcBef>
                <a:spcPts val="25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93000"/>
              </a:lnSpc>
              <a:spcBef>
                <a:spcPts val="25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93000"/>
              </a:lnSpc>
              <a:spcBef>
                <a:spcPts val="25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93000"/>
              </a:lnSpc>
              <a:spcBef>
                <a:spcPts val="25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93000"/>
              </a:lnSpc>
              <a:spcBef>
                <a:spcPts val="25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93000"/>
              </a:lnSpc>
              <a:spcBef>
                <a:spcPts val="25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93000"/>
              </a:lnSpc>
              <a:spcBef>
                <a:spcPts val="25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93000"/>
              </a:lnSpc>
              <a:spcBef>
                <a:spcPts val="25"/>
              </a:spcBef>
              <a:spcAft>
                <a:spcPts val="25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8"/>
          <p:cNvSpPr txBox="1"/>
          <p:nvPr>
            <p:ph type="title"/>
          </p:nvPr>
        </p:nvSpPr>
        <p:spPr>
          <a:xfrm>
            <a:off x="1041400" y="1138238"/>
            <a:ext cx="13039800" cy="413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rtl="0" algn="ctr">
              <a:lnSpc>
                <a:spcPct val="93000"/>
              </a:lnSpc>
              <a:spcBef>
                <a:spcPts val="25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93000"/>
              </a:lnSpc>
              <a:spcBef>
                <a:spcPts val="25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93000"/>
              </a:lnSpc>
              <a:spcBef>
                <a:spcPts val="25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93000"/>
              </a:lnSpc>
              <a:spcBef>
                <a:spcPts val="25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93000"/>
              </a:lnSpc>
              <a:spcBef>
                <a:spcPts val="25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93000"/>
              </a:lnSpc>
              <a:spcBef>
                <a:spcPts val="25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93000"/>
              </a:lnSpc>
              <a:spcBef>
                <a:spcPts val="25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93000"/>
              </a:lnSpc>
              <a:spcBef>
                <a:spcPts val="25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93000"/>
              </a:lnSpc>
              <a:spcBef>
                <a:spcPts val="25"/>
              </a:spcBef>
              <a:spcAft>
                <a:spcPts val="25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p8"/>
          <p:cNvSpPr txBox="1"/>
          <p:nvPr>
            <p:ph idx="1" type="body"/>
          </p:nvPr>
        </p:nvSpPr>
        <p:spPr>
          <a:xfrm>
            <a:off x="1041400" y="5241925"/>
            <a:ext cx="6396000" cy="2568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104025">
            <a:noAutofit/>
          </a:bodyPr>
          <a:lstStyle>
            <a:lvl1pPr indent="-228600" lvl="0" marL="457200" rtl="0" algn="l">
              <a:lnSpc>
                <a:spcPct val="93000"/>
              </a:lnSpc>
              <a:spcBef>
                <a:spcPts val="5188"/>
              </a:spcBef>
              <a:spcAft>
                <a:spcPts val="0"/>
              </a:spcAft>
              <a:buSzPts val="2400"/>
              <a:buNone/>
              <a:defRPr b="1" sz="2400"/>
            </a:lvl1pPr>
            <a:lvl2pPr indent="-228600" lvl="1" marL="914400" rtl="0" algn="l">
              <a:lnSpc>
                <a:spcPct val="93000"/>
              </a:lnSpc>
              <a:spcBef>
                <a:spcPts val="4163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rtl="0" algn="l">
              <a:lnSpc>
                <a:spcPct val="93000"/>
              </a:lnSpc>
              <a:spcBef>
                <a:spcPts val="3125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rtl="0" algn="l">
              <a:lnSpc>
                <a:spcPct val="93000"/>
              </a:lnSpc>
              <a:spcBef>
                <a:spcPts val="2088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rtl="0" algn="l">
              <a:lnSpc>
                <a:spcPct val="93000"/>
              </a:lnSpc>
              <a:spcBef>
                <a:spcPts val="1063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35" name="Google Shape;135;p8"/>
          <p:cNvSpPr txBox="1"/>
          <p:nvPr>
            <p:ph idx="2" type="body"/>
          </p:nvPr>
        </p:nvSpPr>
        <p:spPr>
          <a:xfrm>
            <a:off x="1041400" y="7810500"/>
            <a:ext cx="6396000" cy="11488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04025">
            <a:noAutofit/>
          </a:bodyPr>
          <a:lstStyle>
            <a:lvl1pPr indent="-228600" lvl="0" marL="457200" rtl="0" algn="l">
              <a:lnSpc>
                <a:spcPct val="93000"/>
              </a:lnSpc>
              <a:spcBef>
                <a:spcPts val="5188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rtl="0" algn="l">
              <a:lnSpc>
                <a:spcPct val="93000"/>
              </a:lnSpc>
              <a:spcBef>
                <a:spcPts val="4163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rtl="0" algn="l">
              <a:lnSpc>
                <a:spcPct val="93000"/>
              </a:lnSpc>
              <a:spcBef>
                <a:spcPts val="3125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rtl="0" algn="l">
              <a:lnSpc>
                <a:spcPct val="93000"/>
              </a:lnSpc>
              <a:spcBef>
                <a:spcPts val="2088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rtl="0" algn="l">
              <a:lnSpc>
                <a:spcPct val="93000"/>
              </a:lnSpc>
              <a:spcBef>
                <a:spcPts val="1063"/>
              </a:spcBef>
              <a:spcAft>
                <a:spcPts val="0"/>
              </a:spcAft>
              <a:buSzPts val="1400"/>
              <a:buNone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6" name="Google Shape;136;p8"/>
          <p:cNvSpPr txBox="1"/>
          <p:nvPr>
            <p:ph idx="3" type="body"/>
          </p:nvPr>
        </p:nvSpPr>
        <p:spPr>
          <a:xfrm>
            <a:off x="7654925" y="5241925"/>
            <a:ext cx="6426300" cy="2568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104025">
            <a:noAutofit/>
          </a:bodyPr>
          <a:lstStyle>
            <a:lvl1pPr indent="-228600" lvl="0" marL="457200" rtl="0" algn="l">
              <a:lnSpc>
                <a:spcPct val="93000"/>
              </a:lnSpc>
              <a:spcBef>
                <a:spcPts val="5188"/>
              </a:spcBef>
              <a:spcAft>
                <a:spcPts val="0"/>
              </a:spcAft>
              <a:buSzPts val="2400"/>
              <a:buNone/>
              <a:defRPr b="1" sz="2400"/>
            </a:lvl1pPr>
            <a:lvl2pPr indent="-228600" lvl="1" marL="914400" rtl="0" algn="l">
              <a:lnSpc>
                <a:spcPct val="93000"/>
              </a:lnSpc>
              <a:spcBef>
                <a:spcPts val="4163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rtl="0" algn="l">
              <a:lnSpc>
                <a:spcPct val="93000"/>
              </a:lnSpc>
              <a:spcBef>
                <a:spcPts val="3125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rtl="0" algn="l">
              <a:lnSpc>
                <a:spcPct val="93000"/>
              </a:lnSpc>
              <a:spcBef>
                <a:spcPts val="2088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rtl="0" algn="l">
              <a:lnSpc>
                <a:spcPct val="93000"/>
              </a:lnSpc>
              <a:spcBef>
                <a:spcPts val="1063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37" name="Google Shape;137;p8"/>
          <p:cNvSpPr txBox="1"/>
          <p:nvPr>
            <p:ph idx="4" type="body"/>
          </p:nvPr>
        </p:nvSpPr>
        <p:spPr>
          <a:xfrm>
            <a:off x="7654925" y="7810500"/>
            <a:ext cx="6426300" cy="11488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04025">
            <a:noAutofit/>
          </a:bodyPr>
          <a:lstStyle>
            <a:lvl1pPr indent="-228600" lvl="0" marL="457200" rtl="0" algn="l">
              <a:lnSpc>
                <a:spcPct val="93000"/>
              </a:lnSpc>
              <a:spcBef>
                <a:spcPts val="5188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rtl="0" algn="l">
              <a:lnSpc>
                <a:spcPct val="93000"/>
              </a:lnSpc>
              <a:spcBef>
                <a:spcPts val="4163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rtl="0" algn="l">
              <a:lnSpc>
                <a:spcPct val="93000"/>
              </a:lnSpc>
              <a:spcBef>
                <a:spcPts val="3125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rtl="0" algn="l">
              <a:lnSpc>
                <a:spcPct val="93000"/>
              </a:lnSpc>
              <a:spcBef>
                <a:spcPts val="2088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rtl="0" algn="l">
              <a:lnSpc>
                <a:spcPct val="93000"/>
              </a:lnSpc>
              <a:spcBef>
                <a:spcPts val="1063"/>
              </a:spcBef>
              <a:spcAft>
                <a:spcPts val="0"/>
              </a:spcAft>
              <a:buSzPts val="1400"/>
              <a:buNone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9"/>
          <p:cNvSpPr txBox="1"/>
          <p:nvPr>
            <p:ph type="title"/>
          </p:nvPr>
        </p:nvSpPr>
        <p:spPr>
          <a:xfrm>
            <a:off x="1079500" y="1184275"/>
            <a:ext cx="12942900" cy="343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rtl="0" algn="ctr">
              <a:lnSpc>
                <a:spcPct val="93000"/>
              </a:lnSpc>
              <a:spcBef>
                <a:spcPts val="25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93000"/>
              </a:lnSpc>
              <a:spcBef>
                <a:spcPts val="25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93000"/>
              </a:lnSpc>
              <a:spcBef>
                <a:spcPts val="25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93000"/>
              </a:lnSpc>
              <a:spcBef>
                <a:spcPts val="25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93000"/>
              </a:lnSpc>
              <a:spcBef>
                <a:spcPts val="25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93000"/>
              </a:lnSpc>
              <a:spcBef>
                <a:spcPts val="25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93000"/>
              </a:lnSpc>
              <a:spcBef>
                <a:spcPts val="25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93000"/>
              </a:lnSpc>
              <a:spcBef>
                <a:spcPts val="25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93000"/>
              </a:lnSpc>
              <a:spcBef>
                <a:spcPts val="25"/>
              </a:spcBef>
              <a:spcAft>
                <a:spcPts val="25"/>
              </a:spcAft>
              <a:buSzPts val="1400"/>
              <a:buNone/>
              <a:defRPr/>
            </a:lvl9pPr>
          </a:lstStyle>
          <a:p/>
        </p:txBody>
      </p:sp>
      <p:sp>
        <p:nvSpPr>
          <p:cNvPr id="140" name="Google Shape;140;p9"/>
          <p:cNvSpPr txBox="1"/>
          <p:nvPr>
            <p:ph idx="1" type="body"/>
          </p:nvPr>
        </p:nvSpPr>
        <p:spPr>
          <a:xfrm>
            <a:off x="1079500" y="5194300"/>
            <a:ext cx="6394500" cy="11966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04025">
            <a:noAutofit/>
          </a:bodyPr>
          <a:lstStyle>
            <a:lvl1pPr indent="-228600" lvl="0" marL="457200" rtl="0" algn="l">
              <a:lnSpc>
                <a:spcPct val="93000"/>
              </a:lnSpc>
              <a:spcBef>
                <a:spcPts val="5188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rtl="0" algn="l">
              <a:lnSpc>
                <a:spcPct val="93000"/>
              </a:lnSpc>
              <a:spcBef>
                <a:spcPts val="4163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rtl="0" algn="l">
              <a:lnSpc>
                <a:spcPct val="93000"/>
              </a:lnSpc>
              <a:spcBef>
                <a:spcPts val="3125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rtl="0" algn="l">
              <a:lnSpc>
                <a:spcPct val="93000"/>
              </a:lnSpc>
              <a:spcBef>
                <a:spcPts val="2088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rtl="0" algn="l">
              <a:lnSpc>
                <a:spcPct val="93000"/>
              </a:lnSpc>
              <a:spcBef>
                <a:spcPts val="1063"/>
              </a:spcBef>
              <a:spcAft>
                <a:spcPts val="0"/>
              </a:spcAft>
              <a:buSzPts val="1400"/>
              <a:buNone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1" name="Google Shape;141;p9"/>
          <p:cNvSpPr txBox="1"/>
          <p:nvPr>
            <p:ph idx="2" type="body"/>
          </p:nvPr>
        </p:nvSpPr>
        <p:spPr>
          <a:xfrm>
            <a:off x="7626350" y="5194300"/>
            <a:ext cx="6396000" cy="11966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04025">
            <a:noAutofit/>
          </a:bodyPr>
          <a:lstStyle>
            <a:lvl1pPr indent="-228600" lvl="0" marL="457200" rtl="0" algn="l">
              <a:lnSpc>
                <a:spcPct val="93000"/>
              </a:lnSpc>
              <a:spcBef>
                <a:spcPts val="5188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rtl="0" algn="l">
              <a:lnSpc>
                <a:spcPct val="93000"/>
              </a:lnSpc>
              <a:spcBef>
                <a:spcPts val="4163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rtl="0" algn="l">
              <a:lnSpc>
                <a:spcPct val="93000"/>
              </a:lnSpc>
              <a:spcBef>
                <a:spcPts val="3125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rtl="0" algn="l">
              <a:lnSpc>
                <a:spcPct val="93000"/>
              </a:lnSpc>
              <a:spcBef>
                <a:spcPts val="2088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rtl="0" algn="l">
              <a:lnSpc>
                <a:spcPct val="93000"/>
              </a:lnSpc>
              <a:spcBef>
                <a:spcPts val="1063"/>
              </a:spcBef>
              <a:spcAft>
                <a:spcPts val="0"/>
              </a:spcAft>
              <a:buSzPts val="1400"/>
              <a:buNone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0"/>
          <p:cNvSpPr txBox="1"/>
          <p:nvPr>
            <p:ph type="title"/>
          </p:nvPr>
        </p:nvSpPr>
        <p:spPr>
          <a:xfrm>
            <a:off x="1031875" y="5330825"/>
            <a:ext cx="13039800" cy="88947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ctr">
              <a:lnSpc>
                <a:spcPct val="93000"/>
              </a:lnSpc>
              <a:spcBef>
                <a:spcPts val="25"/>
              </a:spcBef>
              <a:spcAft>
                <a:spcPts val="0"/>
              </a:spcAft>
              <a:buSzPts val="1400"/>
              <a:buNone/>
              <a:defRPr sz="6000"/>
            </a:lvl1pPr>
            <a:lvl2pPr lvl="1" rtl="0" algn="ctr">
              <a:lnSpc>
                <a:spcPct val="93000"/>
              </a:lnSpc>
              <a:spcBef>
                <a:spcPts val="25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93000"/>
              </a:lnSpc>
              <a:spcBef>
                <a:spcPts val="25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93000"/>
              </a:lnSpc>
              <a:spcBef>
                <a:spcPts val="25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93000"/>
              </a:lnSpc>
              <a:spcBef>
                <a:spcPts val="25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93000"/>
              </a:lnSpc>
              <a:spcBef>
                <a:spcPts val="25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93000"/>
              </a:lnSpc>
              <a:spcBef>
                <a:spcPts val="25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93000"/>
              </a:lnSpc>
              <a:spcBef>
                <a:spcPts val="25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93000"/>
              </a:lnSpc>
              <a:spcBef>
                <a:spcPts val="25"/>
              </a:spcBef>
              <a:spcAft>
                <a:spcPts val="25"/>
              </a:spcAft>
              <a:buSzPts val="1400"/>
              <a:buNone/>
              <a:defRPr/>
            </a:lvl9pPr>
          </a:lstStyle>
          <a:p/>
        </p:txBody>
      </p:sp>
      <p:sp>
        <p:nvSpPr>
          <p:cNvPr id="144" name="Google Shape;144;p10"/>
          <p:cNvSpPr txBox="1"/>
          <p:nvPr>
            <p:ph idx="1" type="body"/>
          </p:nvPr>
        </p:nvSpPr>
        <p:spPr>
          <a:xfrm>
            <a:off x="1031875" y="14309725"/>
            <a:ext cx="13039800" cy="4678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04025">
            <a:noAutofit/>
          </a:bodyPr>
          <a:lstStyle>
            <a:lvl1pPr indent="-228600" lvl="0" marL="457200" rtl="0" algn="l">
              <a:lnSpc>
                <a:spcPct val="93000"/>
              </a:lnSpc>
              <a:spcBef>
                <a:spcPts val="5188"/>
              </a:spcBef>
              <a:spcAft>
                <a:spcPts val="0"/>
              </a:spcAft>
              <a:buSzPts val="2400"/>
              <a:buNone/>
              <a:defRPr sz="2400"/>
            </a:lvl1pPr>
            <a:lvl2pPr indent="-228600" lvl="1" marL="914400" rtl="0" algn="l">
              <a:lnSpc>
                <a:spcPct val="93000"/>
              </a:lnSpc>
              <a:spcBef>
                <a:spcPts val="4163"/>
              </a:spcBef>
              <a:spcAft>
                <a:spcPts val="0"/>
              </a:spcAft>
              <a:buSzPts val="2000"/>
              <a:buNone/>
              <a:defRPr sz="2000"/>
            </a:lvl2pPr>
            <a:lvl3pPr indent="-228600" lvl="2" marL="1371600" rtl="0" algn="l">
              <a:lnSpc>
                <a:spcPct val="93000"/>
              </a:lnSpc>
              <a:spcBef>
                <a:spcPts val="3125"/>
              </a:spcBef>
              <a:spcAft>
                <a:spcPts val="0"/>
              </a:spcAft>
              <a:buSzPts val="1800"/>
              <a:buNone/>
              <a:defRPr sz="1800"/>
            </a:lvl3pPr>
            <a:lvl4pPr indent="-228600" lvl="3" marL="1828800" rtl="0" algn="l">
              <a:lnSpc>
                <a:spcPct val="93000"/>
              </a:lnSpc>
              <a:spcBef>
                <a:spcPts val="2088"/>
              </a:spcBef>
              <a:spcAft>
                <a:spcPts val="0"/>
              </a:spcAft>
              <a:buSzPts val="1600"/>
              <a:buNone/>
              <a:defRPr sz="1600"/>
            </a:lvl4pPr>
            <a:lvl5pPr indent="-228600" lvl="4" marL="2286000" rtl="0" algn="l">
              <a:lnSpc>
                <a:spcPct val="93000"/>
              </a:lnSpc>
              <a:spcBef>
                <a:spcPts val="1063"/>
              </a:spcBef>
              <a:spcAft>
                <a:spcPts val="0"/>
              </a:spcAft>
              <a:buSzPts val="1600"/>
              <a:buNone/>
              <a:defRPr sz="1600"/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"/>
          <p:cNvSpPr txBox="1"/>
          <p:nvPr>
            <p:ph type="title"/>
          </p:nvPr>
        </p:nvSpPr>
        <p:spPr>
          <a:xfrm>
            <a:off x="1079500" y="1184275"/>
            <a:ext cx="12942900" cy="343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ctr">
              <a:lnSpc>
                <a:spcPct val="93000"/>
              </a:lnSpc>
              <a:spcBef>
                <a:spcPts val="25"/>
              </a:spcBef>
              <a:spcAft>
                <a:spcPts val="0"/>
              </a:spcAft>
              <a:buSzPts val="1400"/>
              <a:buNone/>
              <a:defRPr b="0" i="0" sz="16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93000"/>
              </a:lnSpc>
              <a:spcBef>
                <a:spcPts val="25"/>
              </a:spcBef>
              <a:spcAft>
                <a:spcPts val="0"/>
              </a:spcAft>
              <a:buSzPts val="1400"/>
              <a:buNone/>
              <a:defRPr b="0" i="0" sz="16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93000"/>
              </a:lnSpc>
              <a:spcBef>
                <a:spcPts val="25"/>
              </a:spcBef>
              <a:spcAft>
                <a:spcPts val="0"/>
              </a:spcAft>
              <a:buSzPts val="1400"/>
              <a:buNone/>
              <a:defRPr b="0" i="0" sz="16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93000"/>
              </a:lnSpc>
              <a:spcBef>
                <a:spcPts val="25"/>
              </a:spcBef>
              <a:spcAft>
                <a:spcPts val="0"/>
              </a:spcAft>
              <a:buSzPts val="1400"/>
              <a:buNone/>
              <a:defRPr b="0" i="0" sz="16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93000"/>
              </a:lnSpc>
              <a:spcBef>
                <a:spcPts val="25"/>
              </a:spcBef>
              <a:spcAft>
                <a:spcPts val="0"/>
              </a:spcAft>
              <a:buSzPts val="1400"/>
              <a:buNone/>
              <a:defRPr b="0" i="0" sz="16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93000"/>
              </a:lnSpc>
              <a:spcBef>
                <a:spcPts val="25"/>
              </a:spcBef>
              <a:spcAft>
                <a:spcPts val="0"/>
              </a:spcAft>
              <a:buSzPts val="1400"/>
              <a:buNone/>
              <a:defRPr b="0" i="0" sz="16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93000"/>
              </a:lnSpc>
              <a:spcBef>
                <a:spcPts val="25"/>
              </a:spcBef>
              <a:spcAft>
                <a:spcPts val="0"/>
              </a:spcAft>
              <a:buSzPts val="1400"/>
              <a:buNone/>
              <a:defRPr b="0" i="0" sz="16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93000"/>
              </a:lnSpc>
              <a:spcBef>
                <a:spcPts val="25"/>
              </a:spcBef>
              <a:spcAft>
                <a:spcPts val="0"/>
              </a:spcAft>
              <a:buSzPts val="1400"/>
              <a:buNone/>
              <a:defRPr b="0" i="0" sz="16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93000"/>
              </a:lnSpc>
              <a:spcBef>
                <a:spcPts val="25"/>
              </a:spcBef>
              <a:spcAft>
                <a:spcPts val="25"/>
              </a:spcAft>
              <a:buSzPts val="1400"/>
              <a:buNone/>
              <a:defRPr b="0" i="0" sz="16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2" name="Google Shape;112;p1"/>
          <p:cNvSpPr txBox="1"/>
          <p:nvPr>
            <p:ph idx="1" type="body"/>
          </p:nvPr>
        </p:nvSpPr>
        <p:spPr>
          <a:xfrm>
            <a:off x="1079500" y="5194300"/>
            <a:ext cx="12942900" cy="11966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04025">
            <a:noAutofit/>
          </a:bodyPr>
          <a:lstStyle>
            <a:lvl1pPr indent="-228600" lvl="0" marL="457200" marR="0" rtl="0" algn="l">
              <a:lnSpc>
                <a:spcPct val="93000"/>
              </a:lnSpc>
              <a:spcBef>
                <a:spcPts val="5188"/>
              </a:spcBef>
              <a:spcAft>
                <a:spcPts val="0"/>
              </a:spcAft>
              <a:buSzPts val="1400"/>
              <a:buNone/>
              <a:defRPr b="0" i="0" sz="11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3000"/>
              </a:lnSpc>
              <a:spcBef>
                <a:spcPts val="4163"/>
              </a:spcBef>
              <a:spcAft>
                <a:spcPts val="0"/>
              </a:spcAft>
              <a:buSzPts val="1400"/>
              <a:buNone/>
              <a:defRPr b="0" i="0" sz="10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3000"/>
              </a:lnSpc>
              <a:spcBef>
                <a:spcPts val="3125"/>
              </a:spcBef>
              <a:spcAft>
                <a:spcPts val="0"/>
              </a:spcAft>
              <a:buSzPts val="1400"/>
              <a:buNone/>
              <a:defRPr b="0" i="0" sz="8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3000"/>
              </a:lnSpc>
              <a:spcBef>
                <a:spcPts val="2088"/>
              </a:spcBef>
              <a:spcAft>
                <a:spcPts val="0"/>
              </a:spcAft>
              <a:buSzPts val="1400"/>
              <a:buNone/>
              <a:defRPr b="0" i="0" sz="7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3000"/>
              </a:lnSpc>
              <a:spcBef>
                <a:spcPts val="1063"/>
              </a:spcBef>
              <a:spcAft>
                <a:spcPts val="0"/>
              </a:spcAft>
              <a:buSzPts val="1400"/>
              <a:buNone/>
              <a:defRPr b="0" i="0" sz="7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3" name="Google Shape;113;p1"/>
          <p:cNvSpPr txBox="1"/>
          <p:nvPr/>
        </p:nvSpPr>
        <p:spPr>
          <a:xfrm>
            <a:off x="1079500" y="19184937"/>
            <a:ext cx="3341700" cy="141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1"/>
          <p:cNvSpPr txBox="1"/>
          <p:nvPr/>
        </p:nvSpPr>
        <p:spPr>
          <a:xfrm>
            <a:off x="5284787" y="19184937"/>
            <a:ext cx="4551300" cy="141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3"/>
          <p:cNvSpPr txBox="1"/>
          <p:nvPr/>
        </p:nvSpPr>
        <p:spPr>
          <a:xfrm>
            <a:off x="1054100" y="9901237"/>
            <a:ext cx="6010200" cy="37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-190500" lvl="0" marL="215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Texto com alinhamento justificado, em Arial Regular, 12 pontos, entrelinha 0,5 e composto em duas colunas. Texto com alinhamento justificado, em Arial Regular, 12 pontos, entrelinha 0,5 e composto em duas colunas. Texto com alinhamento justificado, em Arial Regular, 12 pontos, entrelinha 0,5 e composto em duas colunas. Texto com alinhamento justificado, em Arial Regular, 12 pontos, entrelinha 0,5 e composto em duas colunas.</a:t>
            </a:r>
            <a:endParaRPr/>
          </a:p>
        </p:txBody>
      </p:sp>
      <p:sp>
        <p:nvSpPr>
          <p:cNvPr id="159" name="Google Shape;159;p13"/>
          <p:cNvSpPr txBox="1"/>
          <p:nvPr/>
        </p:nvSpPr>
        <p:spPr>
          <a:xfrm>
            <a:off x="1192212" y="7059612"/>
            <a:ext cx="12544500" cy="1665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-190500" lvl="0" marL="21590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1" i="0" lang="en-US" sz="13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SOBRENOME, NOME DO AUTOR.(Estudante de IC), SOBRENOME, NOME DO AUTOR.(Orientador), Arial Negrito, 13 pts, centralizado</a:t>
            </a:r>
            <a:endParaRPr/>
          </a:p>
          <a:p>
            <a:pPr indent="-190500" lvl="0" marL="21590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-US" sz="13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INSTITUIÇÃO/CAMPUS DE ORIGEM, Arial Regular, 13 pts, CAIXA ALTA, centralizado</a:t>
            </a:r>
            <a:endParaRPr/>
          </a:p>
          <a:p>
            <a:pPr indent="-190500" lvl="0" marL="21590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-US" sz="13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CURSO DE ORIGEM, Arial Regular, 13 pts, CAIXA ALTA, centralizado</a:t>
            </a:r>
            <a:endParaRPr/>
          </a:p>
          <a:p>
            <a:pPr indent="-190500" lvl="0" marL="21590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-US" sz="13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E-mail de contato (bolsista)</a:t>
            </a:r>
            <a:endParaRPr/>
          </a:p>
        </p:txBody>
      </p:sp>
      <p:sp>
        <p:nvSpPr>
          <p:cNvPr id="160" name="Google Shape;160;p13"/>
          <p:cNvSpPr txBox="1"/>
          <p:nvPr/>
        </p:nvSpPr>
        <p:spPr>
          <a:xfrm>
            <a:off x="1055687" y="9328150"/>
            <a:ext cx="6008700" cy="54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-190500" lvl="0" marL="21590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INTRODUÇÃO, ARIAL NEGRITO, 16 PTS</a:t>
            </a:r>
            <a:endParaRPr/>
          </a:p>
        </p:txBody>
      </p:sp>
      <p:sp>
        <p:nvSpPr>
          <p:cNvPr id="161" name="Google Shape;161;p13"/>
          <p:cNvSpPr txBox="1"/>
          <p:nvPr/>
        </p:nvSpPr>
        <p:spPr>
          <a:xfrm>
            <a:off x="1054100" y="12309475"/>
            <a:ext cx="6010200" cy="37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-190500" lvl="0" marL="215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Texto com alinhamento justificado, em Arial Regular, 12 pontos, entrelinha 0,5 e composto em duas colunas. Texto com alinhamento justificado, em Arial Regular, 12 pontos, entrelinha 0,5 e composto em duas colunas. Texto com alinhamento justificado, em Arial Regular, 12 pontos, entrelinha 0,5 e composto em duas colunas. Texto com alinhamento justificado, em Arial Regular, 12 pontos, entrelinha 0,5 e composto em duas colunas.</a:t>
            </a:r>
            <a:endParaRPr/>
          </a:p>
        </p:txBody>
      </p:sp>
      <p:sp>
        <p:nvSpPr>
          <p:cNvPr id="162" name="Google Shape;162;p13"/>
          <p:cNvSpPr txBox="1"/>
          <p:nvPr/>
        </p:nvSpPr>
        <p:spPr>
          <a:xfrm>
            <a:off x="1055687" y="11731625"/>
            <a:ext cx="6008700" cy="54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-190500" lvl="0" marL="21590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OBJETIVOS, ARIAL NEGRITO, 16 PTS</a:t>
            </a:r>
            <a:endParaRPr/>
          </a:p>
        </p:txBody>
      </p:sp>
      <p:sp>
        <p:nvSpPr>
          <p:cNvPr id="163" name="Google Shape;163;p13"/>
          <p:cNvSpPr txBox="1"/>
          <p:nvPr/>
        </p:nvSpPr>
        <p:spPr>
          <a:xfrm>
            <a:off x="1054100" y="15314612"/>
            <a:ext cx="6010200" cy="37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-190500" lvl="0" marL="215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Texto com alinhamento justificado, em Arial Regular, 12 pontos, entrelinha 0,5 e composto em duas colunas. Texto com alinhamento justificado, em Arial Regular, 12 pontos, entre linha 0,5 e composto em duas colunas. Texto com alinhamento justificado, em Arial Regular, 12 pontos, entrelinha 0,5 e composto em duas colunas. Texto com alinhamento justificado, em Arial Regular, 12 pontos, entrelinha 0,5 e composto em duas colunas.</a:t>
            </a:r>
            <a:endParaRPr/>
          </a:p>
        </p:txBody>
      </p:sp>
      <p:sp>
        <p:nvSpPr>
          <p:cNvPr id="164" name="Google Shape;164;p13"/>
          <p:cNvSpPr txBox="1"/>
          <p:nvPr/>
        </p:nvSpPr>
        <p:spPr>
          <a:xfrm>
            <a:off x="1047750" y="14803437"/>
            <a:ext cx="6008700" cy="54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-190500" lvl="0" marL="215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METODOLOGIA, ARIAL NEGRITO, 16 PTS</a:t>
            </a:r>
            <a:endParaRPr/>
          </a:p>
        </p:txBody>
      </p:sp>
      <p:sp>
        <p:nvSpPr>
          <p:cNvPr id="165" name="Google Shape;165;p13"/>
          <p:cNvSpPr txBox="1"/>
          <p:nvPr/>
        </p:nvSpPr>
        <p:spPr>
          <a:xfrm>
            <a:off x="7910512" y="9926637"/>
            <a:ext cx="6010200" cy="37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-190500" lvl="0" marL="215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Texto com alinhamento justificado, em Arial Regular, 12 pontos, entrelinha 0,5 e composto em duas colunas. Texto com alinhamento justificado, em Arial Regular, 12 pontos, entrelinha 0,5 e composto em duas colunas. Texto com alinhamento justificado, em Arial Regular, 12 pontos, entrelinha 0,5 e composto em duas colunas.</a:t>
            </a:r>
            <a:endParaRPr/>
          </a:p>
        </p:txBody>
      </p:sp>
      <p:sp>
        <p:nvSpPr>
          <p:cNvPr id="166" name="Google Shape;166;p13"/>
          <p:cNvSpPr txBox="1"/>
          <p:nvPr/>
        </p:nvSpPr>
        <p:spPr>
          <a:xfrm>
            <a:off x="7858125" y="9507537"/>
            <a:ext cx="6008700" cy="54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-190500" lvl="0" marL="215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RESULTADOS E DISCUSSÃO, ARIAL NEGRITO, 16 PTS</a:t>
            </a:r>
            <a:endParaRPr/>
          </a:p>
        </p:txBody>
      </p:sp>
      <p:sp>
        <p:nvSpPr>
          <p:cNvPr id="167" name="Google Shape;167;p13"/>
          <p:cNvSpPr txBox="1"/>
          <p:nvPr/>
        </p:nvSpPr>
        <p:spPr>
          <a:xfrm>
            <a:off x="7858125" y="17249775"/>
            <a:ext cx="6010200" cy="89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-190500" lvl="0" marL="215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Texto com alinhamento justificado, em Arial Regular, 12 pontos, entrelinha 0,5 e composto em duas colunas.</a:t>
            </a:r>
            <a:endParaRPr/>
          </a:p>
        </p:txBody>
      </p:sp>
      <p:sp>
        <p:nvSpPr>
          <p:cNvPr id="168" name="Google Shape;168;p13"/>
          <p:cNvSpPr txBox="1"/>
          <p:nvPr/>
        </p:nvSpPr>
        <p:spPr>
          <a:xfrm>
            <a:off x="7858125" y="16654462"/>
            <a:ext cx="6010200" cy="54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-190500" lvl="0" marL="21590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REFERÊNCIAS, ARIAL NEGRITO, 16 PTS</a:t>
            </a:r>
            <a:endParaRPr/>
          </a:p>
        </p:txBody>
      </p:sp>
      <p:sp>
        <p:nvSpPr>
          <p:cNvPr id="169" name="Google Shape;169;p13"/>
          <p:cNvSpPr txBox="1"/>
          <p:nvPr/>
        </p:nvSpPr>
        <p:spPr>
          <a:xfrm>
            <a:off x="7858125" y="11677650"/>
            <a:ext cx="6008700" cy="54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-190500" lvl="0" marL="215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FIGURAS E TABELAS, ARIAL NEGRITO, 16 PTS</a:t>
            </a:r>
            <a:endParaRPr/>
          </a:p>
        </p:txBody>
      </p:sp>
      <p:grpSp>
        <p:nvGrpSpPr>
          <p:cNvPr id="170" name="Google Shape;170;p13"/>
          <p:cNvGrpSpPr/>
          <p:nvPr/>
        </p:nvGrpSpPr>
        <p:grpSpPr>
          <a:xfrm>
            <a:off x="9394825" y="12679362"/>
            <a:ext cx="2968625" cy="2222500"/>
            <a:chOff x="5918" y="7987"/>
            <a:chExt cx="1870" cy="1400"/>
          </a:xfrm>
        </p:grpSpPr>
        <p:sp>
          <p:nvSpPr>
            <p:cNvPr id="171" name="Google Shape;171;p13"/>
            <p:cNvSpPr/>
            <p:nvPr/>
          </p:nvSpPr>
          <p:spPr>
            <a:xfrm>
              <a:off x="5918" y="7987"/>
              <a:ext cx="1870" cy="1400"/>
            </a:xfrm>
            <a:prstGeom prst="flowChartExtract">
              <a:avLst/>
            </a:prstGeom>
            <a:solidFill>
              <a:srgbClr val="004A4A"/>
            </a:solidFill>
            <a:ln cap="sq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" name="Google Shape;172;p13"/>
            <p:cNvSpPr/>
            <p:nvPr/>
          </p:nvSpPr>
          <p:spPr>
            <a:xfrm>
              <a:off x="6188" y="7987"/>
              <a:ext cx="1323" cy="987"/>
            </a:xfrm>
            <a:prstGeom prst="flowChartExtract">
              <a:avLst/>
            </a:prstGeom>
            <a:solidFill>
              <a:srgbClr val="006B6B"/>
            </a:solidFill>
            <a:ln cap="sq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" name="Google Shape;173;p13"/>
            <p:cNvSpPr/>
            <p:nvPr/>
          </p:nvSpPr>
          <p:spPr>
            <a:xfrm>
              <a:off x="6416" y="7987"/>
              <a:ext cx="872" cy="651"/>
            </a:xfrm>
            <a:prstGeom prst="flowChartExtract">
              <a:avLst/>
            </a:prstGeom>
            <a:solidFill>
              <a:srgbClr val="198A8A"/>
            </a:solidFill>
            <a:ln cap="sq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74" name="Google Shape;174;p13"/>
          <p:cNvSpPr txBox="1"/>
          <p:nvPr/>
        </p:nvSpPr>
        <p:spPr>
          <a:xfrm>
            <a:off x="7858125" y="18918237"/>
            <a:ext cx="6010200" cy="89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-190500" lvl="0" marL="215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Texto com alinhamento justificado, em Arial Regular, 12 pontos, entrelinha 0,5 e composto em duas colunas.</a:t>
            </a:r>
            <a:endParaRPr/>
          </a:p>
        </p:txBody>
      </p:sp>
      <p:sp>
        <p:nvSpPr>
          <p:cNvPr id="175" name="Google Shape;175;p13"/>
          <p:cNvSpPr txBox="1"/>
          <p:nvPr/>
        </p:nvSpPr>
        <p:spPr>
          <a:xfrm>
            <a:off x="7858125" y="18322925"/>
            <a:ext cx="6291300" cy="54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-190500" lvl="0" marL="215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AGRADECIMENTOS E FINANCIAMENTOS</a:t>
            </a:r>
            <a:endParaRPr/>
          </a:p>
        </p:txBody>
      </p:sp>
      <p:sp>
        <p:nvSpPr>
          <p:cNvPr id="176" name="Google Shape;176;p13"/>
          <p:cNvSpPr txBox="1"/>
          <p:nvPr/>
        </p:nvSpPr>
        <p:spPr>
          <a:xfrm>
            <a:off x="7858125" y="15503525"/>
            <a:ext cx="6008700" cy="89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-190500" lvl="0" marL="21590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US" sz="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Figura 1: Título da Figura, Arial Negrito, 8 pts ,alinhamento centralizado</a:t>
            </a:r>
            <a:endParaRPr/>
          </a:p>
          <a:p>
            <a:pPr indent="-190500" lvl="0" marL="21590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Fonte: Arial Regular, 8 pts ,alinhamento centralizado</a:t>
            </a:r>
            <a:endParaRPr/>
          </a:p>
        </p:txBody>
      </p:sp>
      <p:sp>
        <p:nvSpPr>
          <p:cNvPr id="177" name="Google Shape;177;p13"/>
          <p:cNvSpPr txBox="1"/>
          <p:nvPr/>
        </p:nvSpPr>
        <p:spPr>
          <a:xfrm>
            <a:off x="30162" y="5005387"/>
            <a:ext cx="15089100" cy="1665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-190500" lvl="0" marL="215900" marR="0" rtl="0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TÍTULO DO PÔSTER AQUI COM FONTE ARIAL NEGRITO,</a:t>
            </a:r>
            <a:endParaRPr/>
          </a:p>
          <a:p>
            <a:pPr indent="-190500" lvl="0" marL="215900" marR="0" rtl="0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24 PTS, MAIÚSCULAS E ENTRELINHA 1cm,</a:t>
            </a:r>
            <a:endParaRPr/>
          </a:p>
          <a:p>
            <a:pPr indent="-190500" lvl="0" marL="215900" marR="0" rtl="0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PODENDO TER ATÉ 3 LINHAS DE TEXTO</a:t>
            </a:r>
            <a:endParaRPr/>
          </a:p>
          <a:p>
            <a:pPr indent="-190500" lvl="0" marL="215900" marR="0" rtl="0" algn="ctr">
              <a:lnSpc>
                <a:spcPct val="93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Plano de Trabalho nº: XXX</a:t>
            </a:r>
            <a:endParaRPr/>
          </a:p>
        </p:txBody>
      </p:sp>
      <p:sp>
        <p:nvSpPr>
          <p:cNvPr id="178" name="Google Shape;178;p13"/>
          <p:cNvSpPr txBox="1"/>
          <p:nvPr/>
        </p:nvSpPr>
        <p:spPr>
          <a:xfrm>
            <a:off x="3709987" y="8540750"/>
            <a:ext cx="7607400" cy="421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{"type":"crello-clipboard-data","element":{"top":97,"left":83.99999999999999,"width":226.99999999999994,"height":227,"angle":0,"uuid":"31DNN9GMAwAsMMVkrtRInb9m3NIEBKV2P6iknONavTwtBEzeFb6wP67XhWb0sDYP","templateAsset":true,"mediaId":"5b979ec018654940f762d175","opacity":0.69,"isFreeItem":true,"flipHorizontal":1,"flipVertical":1,"isBackground":false,"type":"svgElement","locked":false,"colors":[{"id":0,"color":"#3F9B40"}],"position":{"left":84,"top":97},"originalImageWidth":227,"originalImageHeight":227,"cropOpts":{"left":0,"top":0,"width":226.99999999999994,"height":227},"newColors":[]}}</a:t>
            </a:r>
            <a:endParaRPr/>
          </a:p>
        </p:txBody>
      </p:sp>
      <p:grpSp>
        <p:nvGrpSpPr>
          <p:cNvPr id="179" name="Google Shape;179;p13"/>
          <p:cNvGrpSpPr/>
          <p:nvPr/>
        </p:nvGrpSpPr>
        <p:grpSpPr>
          <a:xfrm>
            <a:off x="30162" y="-20636"/>
            <a:ext cx="15089188" cy="3763778"/>
            <a:chOff x="30162" y="-20654"/>
            <a:chExt cx="15089188" cy="4580477"/>
          </a:xfrm>
        </p:grpSpPr>
        <p:pic>
          <p:nvPicPr>
            <p:cNvPr descr="Uma imagem contendo objeto, no interior, verde, grande&#10;&#10;Descrição gerada automaticamente" id="180" name="Google Shape;180;p13"/>
            <p:cNvPicPr preferRelativeResize="0"/>
            <p:nvPr/>
          </p:nvPicPr>
          <p:blipFill rotWithShape="1">
            <a:blip r:embed="rId3">
              <a:alphaModFix/>
            </a:blip>
            <a:srcRect b="28131" l="0" r="0" t="24904"/>
            <a:stretch/>
          </p:blipFill>
          <p:spPr>
            <a:xfrm>
              <a:off x="30162" y="-20654"/>
              <a:ext cx="15089188" cy="458047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1" name="Google Shape;181;p13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13760670" y="178644"/>
              <a:ext cx="1076105" cy="118251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82" name="Google Shape;182;p13"/>
            <p:cNvSpPr txBox="1"/>
            <p:nvPr/>
          </p:nvSpPr>
          <p:spPr>
            <a:xfrm>
              <a:off x="3541712" y="263332"/>
              <a:ext cx="8066100" cy="6645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664D"/>
                </a:buClr>
                <a:buSzPts val="4000"/>
                <a:buFont typeface="Arial"/>
                <a:buNone/>
              </a:pPr>
              <a:r>
                <a:rPr b="0" i="0" lang="en-US" sz="4000" u="none">
                  <a:solidFill>
                    <a:srgbClr val="00664D"/>
                  </a:solidFill>
                  <a:latin typeface="Arial"/>
                  <a:ea typeface="Arial"/>
                  <a:cs typeface="Arial"/>
                  <a:sym typeface="Arial"/>
                </a:rPr>
                <a:t>II Jornada Científica - Ifes Linhares</a:t>
              </a: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